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4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2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60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0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2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27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260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59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215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42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75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8C9F-D7D5-4AF9-9DB4-573F42145CE7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F27C-F7B2-40DA-8D87-73C0BC94D9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24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595" y="546410"/>
            <a:ext cx="603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1200" b="1" dirty="0"/>
              <a:t>여기에 글을 작성하세요</a:t>
            </a:r>
            <a:r>
              <a:rPr lang="en-US" altLang="ko-KR" sz="1200" b="1" dirty="0"/>
              <a:t>. (Write it here)</a:t>
            </a:r>
            <a:endParaRPr lang="ko-KR" altLang="ko-KR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2595" y="5304264"/>
            <a:ext cx="603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1200" b="1" dirty="0"/>
              <a:t>여기에 글을 작성하세요</a:t>
            </a:r>
            <a:r>
              <a:rPr lang="en-US" altLang="ko-KR" sz="1200" b="1" dirty="0"/>
              <a:t>. (Write it here)</a:t>
            </a:r>
            <a:endParaRPr lang="ko-KR" altLang="ko-KR" sz="1200" b="1" dirty="0"/>
          </a:p>
        </p:txBody>
      </p:sp>
    </p:spTree>
    <p:extLst>
      <p:ext uri="{BB962C8B-B14F-4D97-AF65-F5344CB8AC3E}">
        <p14:creationId xmlns:p14="http://schemas.microsoft.com/office/powerpoint/2010/main" val="113067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18</Words>
  <Application>Microsoft Office PowerPoint</Application>
  <PresentationFormat>Letter 용지(8.5x11in)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JOOIL MAENG</dc:creator>
  <cp:lastModifiedBy>JOOIL MAENG</cp:lastModifiedBy>
  <cp:revision>1</cp:revision>
  <dcterms:created xsi:type="dcterms:W3CDTF">2021-08-17T23:03:18Z</dcterms:created>
  <dcterms:modified xsi:type="dcterms:W3CDTF">2021-08-17T23:10:41Z</dcterms:modified>
</cp:coreProperties>
</file>